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6256000" cy="9144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    
    <Relationship Id="rId22" Target="slides/slide17.xml" Type="http://schemas.openxmlformats.org/officeDocument/2006/relationships/slide"/>
  
    
    <Relationship Id="rId23" Target="slides/slide18.xml" Type="http://schemas.openxmlformats.org/officeDocument/2006/relationships/slide"/>
  
    
    <Relationship Id="rId24" Target="slides/slide19.xml" Type="http://schemas.openxmlformats.org/officeDocument/2006/relationships/slide"/>
  
    
    <Relationship Id="rId25" Target="slides/slide20.xml" Type="http://schemas.openxmlformats.org/officeDocument/2006/relationships/slide"/>
  
    
    <Relationship Id="rId26" Target="slides/slide21.xml" Type="http://schemas.openxmlformats.org/officeDocument/2006/relationships/slide"/>
  
    
    <Relationship Id="rId27" Target="slides/slide22.xml" Type="http://schemas.openxmlformats.org/officeDocument/2006/relationships/slide"/>
  
    
    <Relationship Id="rId28" Target="slides/slide23.xml" Type="http://schemas.openxmlformats.org/officeDocument/2006/relationships/slide"/>
  
    
    <Relationship Id="rId29" Target="slides/slide24.xml" Type="http://schemas.openxmlformats.org/officeDocument/2006/relationships/slide"/>
  
    
    <Relationship Id="rId30" Target="slides/slide25.xml" Type="http://schemas.openxmlformats.org/officeDocument/2006/relationships/slide"/>
  
    
    <Relationship Id="rId31" Target="slides/slide26.xml" Type="http://schemas.openxmlformats.org/officeDocument/2006/relationships/slide"/>
  
    
    <Relationship Id="rId32" Target="slides/slide27.xml" Type="http://schemas.openxmlformats.org/officeDocument/2006/relationships/slide"/>
  
    
    <Relationship Id="rId33" Target="slides/slide28.xml" Type="http://schemas.openxmlformats.org/officeDocument/2006/relationships/slide"/>
  
    
    <Relationship Id="rId34" Target="slides/slide29.xml" Type="http://schemas.openxmlformats.org/officeDocument/2006/relationships/slide"/>
  
    
    <Relationship Id="rId35" Target="slides/slide30.xml" Type="http://schemas.openxmlformats.org/officeDocument/2006/relationships/slide"/>
  
    
    <Relationship Id="rId36" Target="slides/slide31.xml" Type="http://schemas.openxmlformats.org/officeDocument/2006/relationships/slide"/>
  
    
    <Relationship Id="rId37" Target="slides/slide32.xml" Type="http://schemas.openxmlformats.org/officeDocument/2006/relationships/slide"/>
  
    
    <Relationship Id="rId38" Target="slides/slide33.xml" Type="http://schemas.openxmlformats.org/officeDocument/2006/relationships/slide"/>
  
    
    <Relationship Id="rId39" Target="slides/slide34.xml" Type="http://schemas.openxmlformats.org/officeDocument/2006/relationships/slide"/>
  
    
    <Relationship Id="rId40" Target="slides/slide35.xml" Type="http://schemas.openxmlformats.org/officeDocument/2006/relationships/slide"/>
  
    
    <Relationship Id="rId41" Target="slides/slide36.xml" Type="http://schemas.openxmlformats.org/officeDocument/2006/relationships/slide"/>
  
    
    <Relationship Id="rId42" Target="slides/slide37.xml" Type="http://schemas.openxmlformats.org/officeDocument/2006/relationships/slide"/>
  
    
    <Relationship Id="rId43" Target="slides/slide38.xml" Type="http://schemas.openxmlformats.org/officeDocument/2006/relationships/slide"/>
  
    
    <Relationship Id="rId44" Target="slides/slide39.xml" Type="http://schemas.openxmlformats.org/officeDocument/2006/relationships/slide"/>
  
    
    <Relationship Id="rId45" Target="slides/slide40.xml" Type="http://schemas.openxmlformats.org/officeDocument/2006/relationships/slide"/>
  
    
    <Relationship Id="rId46" Target="slides/slide41.xml" Type="http://schemas.openxmlformats.org/officeDocument/2006/relationships/slide"/>
  
    
    <Relationship Id="rId47" Target="slides/slide42.xml" Type="http://schemas.openxmlformats.org/officeDocument/2006/relationships/slide"/>
  
    
    <Relationship Id="rId48" Target="slides/slide43.xml" Type="http://schemas.openxmlformats.org/officeDocument/2006/relationships/slide"/>
  
    
    <Relationship Id="rId49" Target="slides/slide44.xml" Type="http://schemas.openxmlformats.org/officeDocument/2006/relationships/slide"/>
  
    
    <Relationship Id="rId50" Target="slides/slide45.xml" Type="http://schemas.openxmlformats.org/officeDocument/2006/relationships/slide"/>
  
    
    <Relationship Id="rId51" Target="slides/slide46.xml" Type="http://schemas.openxmlformats.org/officeDocument/2006/relationships/slide"/>
  
    
    <Relationship Id="rId52" Target="slides/slide47.xml" Type="http://schemas.openxmlformats.org/officeDocument/2006/relationships/slide"/>
  
    
    <Relationship Id="rId53" Target="slides/slide48.xml" Type="http://schemas.openxmlformats.org/officeDocument/2006/relationships/slide"/>
  
    
    <Relationship Id="rId54" Target="slides/slide49.xml" Type="http://schemas.openxmlformats.org/officeDocument/2006/relationships/slide"/>
  
    
    <Relationship Id="rId55" Target="slides/slide50.xml" Type="http://schemas.openxmlformats.org/officeDocument/2006/relationships/slide"/>
  
    
    <Relationship Id="rId56" Target="slides/slide51.xml" Type="http://schemas.openxmlformats.org/officeDocument/2006/relationships/slide"/>
  
    
    <Relationship Id="rId57" Target="slides/slide52.xml" Type="http://schemas.openxmlformats.org/officeDocument/2006/relationships/slide"/>
  
    
    <Relationship Id="rId58" Target="slides/slide53.xml" Type="http://schemas.openxmlformats.org/officeDocument/2006/relationships/slide"/>
  
    
    <Relationship Id="rId59" Target="slides/slide54.xml" Type="http://schemas.openxmlformats.org/officeDocument/2006/relationships/slide"/>
  
    
    <Relationship Id="rId60" Target="slides/slide55.xml" Type="http://schemas.openxmlformats.org/officeDocument/2006/relationships/slide"/>
  
    
    <Relationship Id="rId61" Target="slides/slide56.xml" Type="http://schemas.openxmlformats.org/officeDocument/2006/relationships/slide"/>
  
    
    <Relationship Id="rId62" Target="slides/slide57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16.png" Type="http://schemas.openxmlformats.org/officeDocument/2006/relationships/image"/>
</Relationships>
</file>

<file path=ppt/slides/_rels/slide1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17.png" Type="http://schemas.openxmlformats.org/officeDocument/2006/relationships/image"/>
</Relationships>
</file>

<file path=ppt/slides/_rels/slide1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18.png" Type="http://schemas.openxmlformats.org/officeDocument/2006/relationships/image"/>
</Relationships>
</file>

<file path=ppt/slides/_rels/slide1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19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02.png" Type="http://schemas.openxmlformats.org/officeDocument/2006/relationships/image"/>
</Relationships>
</file>

<file path=ppt/slides/_rels/slide2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20.png" Type="http://schemas.openxmlformats.org/officeDocument/2006/relationships/image"/>
</Relationships>
</file>

<file path=ppt/slides/_rels/slide2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21.png" Type="http://schemas.openxmlformats.org/officeDocument/2006/relationships/image"/>
</Relationships>
</file>

<file path=ppt/slides/_rels/slide2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22.png" Type="http://schemas.openxmlformats.org/officeDocument/2006/relationships/image"/>
</Relationships>
</file>

<file path=ppt/slides/_rels/slide2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23.png" Type="http://schemas.openxmlformats.org/officeDocument/2006/relationships/image"/>
</Relationships>
</file>

<file path=ppt/slides/_rels/slide2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24.png" Type="http://schemas.openxmlformats.org/officeDocument/2006/relationships/image"/>
</Relationships>
</file>

<file path=ppt/slides/_rels/slide2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25.png" Type="http://schemas.openxmlformats.org/officeDocument/2006/relationships/image"/>
</Relationships>
</file>

<file path=ppt/slides/_rels/slide2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26.png" Type="http://schemas.openxmlformats.org/officeDocument/2006/relationships/image"/>
</Relationships>
</file>

<file path=ppt/slides/_rels/slide2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27.png" Type="http://schemas.openxmlformats.org/officeDocument/2006/relationships/image"/>
</Relationships>
</file>

<file path=ppt/slides/_rels/slide2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28.png" Type="http://schemas.openxmlformats.org/officeDocument/2006/relationships/image"/>
</Relationships>
</file>

<file path=ppt/slides/_rels/slide2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29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03.png" Type="http://schemas.openxmlformats.org/officeDocument/2006/relationships/image"/>
</Relationships>
</file>

<file path=ppt/slides/_rels/slide3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30.png" Type="http://schemas.openxmlformats.org/officeDocument/2006/relationships/image"/>
</Relationships>
</file>

<file path=ppt/slides/_rels/slide3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31.png" Type="http://schemas.openxmlformats.org/officeDocument/2006/relationships/image"/>
</Relationships>
</file>

<file path=ppt/slides/_rels/slide3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32.png" Type="http://schemas.openxmlformats.org/officeDocument/2006/relationships/image"/>
</Relationships>
</file>

<file path=ppt/slides/_rels/slide3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33.png" Type="http://schemas.openxmlformats.org/officeDocument/2006/relationships/image"/>
</Relationships>
</file>

<file path=ppt/slides/_rels/slide3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34.png" Type="http://schemas.openxmlformats.org/officeDocument/2006/relationships/image"/>
</Relationships>
</file>

<file path=ppt/slides/_rels/slide3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35.png" Type="http://schemas.openxmlformats.org/officeDocument/2006/relationships/image"/>
</Relationships>
</file>

<file path=ppt/slides/_rels/slide3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36.png" Type="http://schemas.openxmlformats.org/officeDocument/2006/relationships/image"/>
</Relationships>
</file>

<file path=ppt/slides/_rels/slide3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37.png" Type="http://schemas.openxmlformats.org/officeDocument/2006/relationships/image"/>
</Relationships>
</file>

<file path=ppt/slides/_rels/slide3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38.png" Type="http://schemas.openxmlformats.org/officeDocument/2006/relationships/image"/>
</Relationships>
</file>

<file path=ppt/slides/_rels/slide3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39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04.png" Type="http://schemas.openxmlformats.org/officeDocument/2006/relationships/image"/>
</Relationships>
</file>

<file path=ppt/slides/_rels/slide4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40.png" Type="http://schemas.openxmlformats.org/officeDocument/2006/relationships/image"/>
</Relationships>
</file>

<file path=ppt/slides/_rels/slide4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41.png" Type="http://schemas.openxmlformats.org/officeDocument/2006/relationships/image"/>
</Relationships>
</file>

<file path=ppt/slides/_rels/slide4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42.png" Type="http://schemas.openxmlformats.org/officeDocument/2006/relationships/image"/>
</Relationships>
</file>

<file path=ppt/slides/_rels/slide4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43.png" Type="http://schemas.openxmlformats.org/officeDocument/2006/relationships/image"/>
</Relationships>
</file>

<file path=ppt/slides/_rels/slide4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44.png" Type="http://schemas.openxmlformats.org/officeDocument/2006/relationships/image"/>
</Relationships>
</file>

<file path=ppt/slides/_rels/slide4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45.png" Type="http://schemas.openxmlformats.org/officeDocument/2006/relationships/image"/>
</Relationships>
</file>

<file path=ppt/slides/_rels/slide4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46.png" Type="http://schemas.openxmlformats.org/officeDocument/2006/relationships/image"/>
</Relationships>
</file>

<file path=ppt/slides/_rels/slide4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47.png" Type="http://schemas.openxmlformats.org/officeDocument/2006/relationships/image"/>
</Relationships>
</file>

<file path=ppt/slides/_rels/slide4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48.png" Type="http://schemas.openxmlformats.org/officeDocument/2006/relationships/image"/>
</Relationships>
</file>

<file path=ppt/slides/_rels/slide4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49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05.png" Type="http://schemas.openxmlformats.org/officeDocument/2006/relationships/image"/>
</Relationships>
</file>

<file path=ppt/slides/_rels/slide5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50.png" Type="http://schemas.openxmlformats.org/officeDocument/2006/relationships/image"/>
</Relationships>
</file>

<file path=ppt/slides/_rels/slide5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51.png" Type="http://schemas.openxmlformats.org/officeDocument/2006/relationships/image"/>
</Relationships>
</file>

<file path=ppt/slides/_rels/slide5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52.png" Type="http://schemas.openxmlformats.org/officeDocument/2006/relationships/image"/>
</Relationships>
</file>

<file path=ppt/slides/_rels/slide5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53.png" Type="http://schemas.openxmlformats.org/officeDocument/2006/relationships/image"/>
</Relationships>
</file>

<file path=ppt/slides/_rels/slide5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54.png" Type="http://schemas.openxmlformats.org/officeDocument/2006/relationships/image"/>
</Relationships>
</file>

<file path=ppt/slides/_rels/slide5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55.png" Type="http://schemas.openxmlformats.org/officeDocument/2006/relationships/image"/>
</Relationships>
</file>

<file path=ppt/slides/_rels/slide5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56.png" Type="http://schemas.openxmlformats.org/officeDocument/2006/relationships/image"/>
</Relationships>
</file>

<file path=ppt/slides/_rels/slide5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57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nic-2023-automate-every-layer-using-terraform-to-deploy-configure-and-maintain-azure-kubernetes-clusters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